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51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0F9"/>
    <a:srgbClr val="B3B3B3"/>
    <a:srgbClr val="CCCCCC"/>
    <a:srgbClr val="0000FF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DDD23-860A-4EC7-9EA3-674D44299A87}" v="1" dt="2022-08-23T14:13:12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41FDDD23-860A-4EC7-9EA3-674D44299A87}"/>
    <pc:docChg chg="custSel addSld delSld modSld">
      <pc:chgData name="Francisco Valentin Ramirez Cuevas" userId="e79bf063-6348-4b44-8f45-581164b14c81" providerId="ADAL" clId="{41FDDD23-860A-4EC7-9EA3-674D44299A87}" dt="2022-08-23T14:14:23.153" v="3" actId="47"/>
      <pc:docMkLst>
        <pc:docMk/>
      </pc:docMkLst>
      <pc:sldChg chg="delSp add del mod">
        <pc:chgData name="Francisco Valentin Ramirez Cuevas" userId="e79bf063-6348-4b44-8f45-581164b14c81" providerId="ADAL" clId="{41FDDD23-860A-4EC7-9EA3-674D44299A87}" dt="2022-08-23T14:14:23.153" v="3" actId="47"/>
        <pc:sldMkLst>
          <pc:docMk/>
          <pc:sldMk cId="1536584169" sldId="275"/>
        </pc:sldMkLst>
        <pc:spChg chg="del">
          <ac:chgData name="Francisco Valentin Ramirez Cuevas" userId="e79bf063-6348-4b44-8f45-581164b14c81" providerId="ADAL" clId="{41FDDD23-860A-4EC7-9EA3-674D44299A87}" dt="2022-08-23T14:13:16.054" v="1" actId="478"/>
          <ac:spMkLst>
            <pc:docMk/>
            <pc:sldMk cId="1536584169" sldId="275"/>
            <ac:spMk id="97" creationId="{E06208AF-06A0-4E79-A8AB-06313502EFE9}"/>
          </ac:spMkLst>
        </pc:spChg>
        <pc:spChg chg="del">
          <ac:chgData name="Francisco Valentin Ramirez Cuevas" userId="e79bf063-6348-4b44-8f45-581164b14c81" providerId="ADAL" clId="{41FDDD23-860A-4EC7-9EA3-674D44299A87}" dt="2022-08-23T14:13:18.124" v="2" actId="478"/>
          <ac:spMkLst>
            <pc:docMk/>
            <pc:sldMk cId="1536584169" sldId="275"/>
            <ac:spMk id="103" creationId="{0B2885ED-5D96-4B24-9C58-C7C755E27B56}"/>
          </ac:spMkLst>
        </pc:sp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modSld">
      <pc:chgData name="Francisco Valentin Ramirez Cuevas" userId="e79bf063-6348-4b44-8f45-581164b14c81" providerId="ADAL" clId="{003D0BEF-3555-4D88-BAD9-8A1D90FE0F7F}" dt="2022-08-17T17:24:18.664" v="1786" actId="14100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2:22.915" v="805"/>
        <pc:sldMkLst>
          <pc:docMk/>
          <pc:sldMk cId="1911376639" sldId="270"/>
        </pc:sldMkLst>
        <pc:spChg chg="add del">
          <ac:chgData name="Francisco Valentin Ramirez Cuevas" userId="e79bf063-6348-4b44-8f45-581164b14c81" providerId="ADAL" clId="{003D0BEF-3555-4D88-BAD9-8A1D90FE0F7F}" dt="2022-08-16T20:22:22.915" v="805"/>
          <ac:spMkLst>
            <pc:docMk/>
            <pc:sldMk cId="1911376639" sldId="270"/>
            <ac:spMk id="49" creationId="{07F9A078-573D-4ADE-B523-20BB20350082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64" creationId="{4FB94DD7-585C-482C-AEFF-290DFD2E0298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3" creationId="{FD375811-E372-2184-0990-D17C62166F1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4" creationId="{09F469D6-AFD7-206C-82D6-A644563391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5" creationId="{5CA1C37B-DE17-C085-C4F5-1DFA3146A843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3" creationId="{1B79842B-CC8E-D92E-A618-B2D721532651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6" creationId="{57D5421C-04E5-24CA-1893-28587DA93206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7" creationId="{648AA134-ECAB-4B7B-6620-250C21856080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8" creationId="{6E63D336-EEFD-D3F0-668A-798BD89E4CE4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3" creationId="{A6287AD9-9330-1E0E-8FA5-1347090FAF4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7" creationId="{5573D1AA-26A0-E76D-1270-61FEF2542CFF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8" creationId="{0CD54766-90B0-1AF4-07FE-BDE8526833A2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45" creationId="{4FD4687C-D704-F5F7-227B-EBC910761231}"/>
          </ac:spMkLst>
        </pc:spChg>
        <pc:picChg chg="add del mod">
          <ac:chgData name="Francisco Valentin Ramirez Cuevas" userId="e79bf063-6348-4b44-8f45-581164b14c81" providerId="ADAL" clId="{003D0BEF-3555-4D88-BAD9-8A1D90FE0F7F}" dt="2022-08-16T20:06:00.837" v="767"/>
          <ac:picMkLst>
            <pc:docMk/>
            <pc:sldMk cId="1911376639" sldId="270"/>
            <ac:picMk id="2" creationId="{3759C4CB-C7DB-4DE6-BB02-698A4A73D0B8}"/>
          </ac:picMkLst>
        </pc:picChg>
        <pc:picChg chg="del">
          <ac:chgData name="Francisco Valentin Ramirez Cuevas" userId="e79bf063-6348-4b44-8f45-581164b14c81" providerId="ADAL" clId="{003D0BEF-3555-4D88-BAD9-8A1D90FE0F7F}" dt="2022-08-16T20:05:50.260" v="760"/>
          <ac:picMkLst>
            <pc:docMk/>
            <pc:sldMk cId="1911376639" sldId="270"/>
            <ac:picMk id="3" creationId="{62A5E25A-01E4-49C5-BD21-B5C38D3D669A}"/>
          </ac:picMkLst>
        </pc:picChg>
        <pc:picChg chg="add mod">
          <ac:chgData name="Francisco Valentin Ramirez Cuevas" userId="e79bf063-6348-4b44-8f45-581164b14c81" providerId="ADAL" clId="{003D0BEF-3555-4D88-BAD9-8A1D90FE0F7F}" dt="2022-08-16T20:06:03.958" v="769" actId="1076"/>
          <ac:picMkLst>
            <pc:docMk/>
            <pc:sldMk cId="1911376639" sldId="270"/>
            <ac:picMk id="4" creationId="{92BEE5EC-0045-4F94-AE58-2562AE2AD2B7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05:59.341" v="764" actId="478"/>
          <ac:picMkLst>
            <pc:docMk/>
            <pc:sldMk cId="1911376639" sldId="270"/>
            <ac:picMk id="45" creationId="{A8550C60-7DF6-465E-B53A-631621C51FB2}"/>
          </ac:picMkLst>
        </pc:picChg>
        <pc:picChg chg="add del">
          <ac:chgData name="Francisco Valentin Ramirez Cuevas" userId="e79bf063-6348-4b44-8f45-581164b14c81" providerId="ADAL" clId="{003D0BEF-3555-4D88-BAD9-8A1D90FE0F7F}" dt="2022-08-16T20:21:36.917" v="771"/>
          <ac:picMkLst>
            <pc:docMk/>
            <pc:sldMk cId="1911376639" sldId="270"/>
            <ac:picMk id="48" creationId="{8A908745-A35C-4874-8E06-802D2E58C41E}"/>
          </ac:picMkLst>
        </pc:pic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8" creationId="{F29562D0-F0F5-C756-63C8-BA422CD4D7D4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2" creationId="{29F14522-F4E6-43AE-827D-8F864138C6B5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3" creationId="{F82C40D1-AA89-4464-BD2B-5412B3A7638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6" creationId="{32CE14FE-A41A-4B77-8EB5-D9F766A3EA6B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7" creationId="{7C9FA018-BD4E-46FB-B2D6-9BFF3BFADF21}"/>
          </ac:cxnSpMkLst>
        </pc:cxnChg>
        <pc:cxnChg chg="del mod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56" creationId="{ED083971-168B-1506-B8AB-7DC27D22398A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79" creationId="{6158A96E-1572-BECA-B390-D346D142A794}"/>
          </ac:cxnSpMkLst>
        </pc:cxnChg>
        <pc:cxnChg chg="del mod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9" creationId="{FE54BE60-7673-C72C-C9F7-0CA14A780512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92" creationId="{28E94BF3-9F43-A7A1-D7CE-38942F8A3B5B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50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gif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F55D9E-A273-433C-A82B-F76E0D8E4CC3}"/>
              </a:ext>
            </a:extLst>
          </p:cNvPr>
          <p:cNvCxnSpPr>
            <a:cxnSpLocks/>
          </p:cNvCxnSpPr>
          <p:nvPr/>
        </p:nvCxnSpPr>
        <p:spPr>
          <a:xfrm flipH="1">
            <a:off x="5153193" y="2250700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EE5EC-0045-4F94-AE58-2562AE2A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21" y="520228"/>
            <a:ext cx="6309907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7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B0ED84-1935-46AB-AD33-3704B9A7E540}"/>
              </a:ext>
            </a:extLst>
          </p:cNvPr>
          <p:cNvGrpSpPr>
            <a:grpSpLocks noChangeAspect="1"/>
          </p:cNvGrpSpPr>
          <p:nvPr/>
        </p:nvGrpSpPr>
        <p:grpSpPr>
          <a:xfrm>
            <a:off x="6383668" y="2235098"/>
            <a:ext cx="4724599" cy="2917315"/>
            <a:chOff x="6202053" y="2148437"/>
            <a:chExt cx="5573427" cy="3096717"/>
          </a:xfrm>
        </p:grpSpPr>
        <p:pic>
          <p:nvPicPr>
            <p:cNvPr id="93" name="Picture 2" descr="Image result for planewave refraction animation">
              <a:extLst>
                <a:ext uri="{FF2B5EF4-FFF2-40B4-BE49-F238E27FC236}">
                  <a16:creationId xmlns:a16="http://schemas.microsoft.com/office/drawing/2014/main" id="{67AB33C9-F3E3-4FB2-ADE6-F138D09B1C1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duotone>
                <a:srgbClr val="4E67C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053" y="2564123"/>
              <a:ext cx="5573427" cy="2681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3463FA9-EE4D-4F4B-A045-C062BB02E1A3}"/>
                </a:ext>
              </a:extLst>
            </p:cNvPr>
            <p:cNvCxnSpPr/>
            <p:nvPr/>
          </p:nvCxnSpPr>
          <p:spPr>
            <a:xfrm flipH="1">
              <a:off x="6796172" y="3894084"/>
              <a:ext cx="890526" cy="1608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E44DF7-14F1-4C32-BB8E-536478C72FF1}"/>
                </a:ext>
              </a:extLst>
            </p:cNvPr>
            <p:cNvCxnSpPr/>
            <p:nvPr/>
          </p:nvCxnSpPr>
          <p:spPr>
            <a:xfrm flipH="1">
              <a:off x="6265229" y="3904638"/>
              <a:ext cx="2723537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  <a:headEnd type="none" w="lg" len="lg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4A87AF1-56EC-447F-B651-3C7E177DAF99}"/>
                </a:ext>
              </a:extLst>
            </p:cNvPr>
            <p:cNvCxnSpPr/>
            <p:nvPr/>
          </p:nvCxnSpPr>
          <p:spPr>
            <a:xfrm>
              <a:off x="8988766" y="3904638"/>
              <a:ext cx="2109752" cy="1015160"/>
            </a:xfrm>
            <a:prstGeom prst="line">
              <a:avLst/>
            </a:prstGeom>
            <a:noFill/>
            <a:ln w="15875" cap="flat" cmpd="sng" algn="ctr">
              <a:solidFill>
                <a:srgbClr val="F14124">
                  <a:lumMod val="75000"/>
                </a:srgbClr>
              </a:solidFill>
              <a:prstDash val="dash"/>
              <a:miter lim="800000"/>
              <a:headEnd type="none" w="lg" len="lg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D1A150E-E4F3-4674-A771-D9E4A86B9CDC}"/>
                </a:ext>
              </a:extLst>
            </p:cNvPr>
            <p:cNvCxnSpPr/>
            <p:nvPr/>
          </p:nvCxnSpPr>
          <p:spPr>
            <a:xfrm flipH="1" flipV="1">
              <a:off x="9718868" y="4245462"/>
              <a:ext cx="809871" cy="410237"/>
            </a:xfrm>
            <a:prstGeom prst="line">
              <a:avLst/>
            </a:prstGeom>
            <a:noFill/>
            <a:ln w="381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  <a:headEnd type="triangle" w="lg" len="lg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6B4F750-ED54-448C-97DB-6311D9434DD6}"/>
                </a:ext>
              </a:extLst>
            </p:cNvPr>
            <p:cNvCxnSpPr/>
            <p:nvPr/>
          </p:nvCxnSpPr>
          <p:spPr>
            <a:xfrm flipH="1">
              <a:off x="6954285" y="2558592"/>
              <a:ext cx="4066235" cy="2686562"/>
            </a:xfrm>
            <a:prstGeom prst="lin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miter lim="800000"/>
              <a:headEnd type="none" w="lg" len="lg"/>
            </a:ln>
            <a:effectLst/>
          </p:spPr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CB7DD29-C81A-4DF1-BE95-4ABC54F0C0FF}"/>
                </a:ext>
              </a:extLst>
            </p:cNvPr>
            <p:cNvSpPr/>
            <p:nvPr/>
          </p:nvSpPr>
          <p:spPr>
            <a:xfrm>
              <a:off x="10108153" y="2148437"/>
              <a:ext cx="1448454" cy="3920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 Light"/>
                </a:rPr>
                <a:t>Interface lisa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ADAD347-FEB5-46E0-A7A2-8A866F2B16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6473" y="3749510"/>
              <a:ext cx="300705" cy="300705"/>
              <a:chOff x="5011086" y="2419108"/>
              <a:chExt cx="1828800" cy="182880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D8EB409-656A-426C-9A72-2517A25864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1086" y="2419108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D67578-6032-4878-8AB0-19FE9E49FB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6886" y="3104908"/>
                <a:ext cx="457200" cy="4572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38B6FE7-6BFC-46D4-AF3A-92F9B5490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13967" y="4014727"/>
              <a:ext cx="300705" cy="300705"/>
              <a:chOff x="4930964" y="2338986"/>
              <a:chExt cx="1828800" cy="182880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44B0B02-7438-4E25-836D-97A3112D3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0964" y="2338986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1412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489D42F-23CF-4650-A019-C6AAAF05F9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6886" y="3104908"/>
                <a:ext cx="457200" cy="457200"/>
              </a:xfrm>
              <a:prstGeom prst="ellipse">
                <a:avLst/>
              </a:prstGeom>
              <a:solidFill>
                <a:srgbClr val="F1412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8A766C4-0988-4385-B8E4-53B999F2AA30}"/>
                    </a:ext>
                  </a:extLst>
                </p:cNvPr>
                <p:cNvSpPr/>
                <p:nvPr/>
              </p:nvSpPr>
              <p:spPr>
                <a:xfrm>
                  <a:off x="6461387" y="3251403"/>
                  <a:ext cx="460318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L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387" y="3251403"/>
                  <a:ext cx="460318" cy="402931"/>
                </a:xfrm>
                <a:prstGeom prst="rect">
                  <a:avLst/>
                </a:prstGeom>
                <a:blipFill>
                  <a:blip r:embed="rId7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1E2592CF-5960-4F95-9521-BBA22174F749}"/>
                    </a:ext>
                  </a:extLst>
                </p:cNvPr>
                <p:cNvSpPr/>
                <p:nvPr/>
              </p:nvSpPr>
              <p:spPr>
                <a:xfrm>
                  <a:off x="9470627" y="3560669"/>
                  <a:ext cx="46833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4124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14124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L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14124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4124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627" y="3560669"/>
                  <a:ext cx="468333" cy="402931"/>
                </a:xfrm>
                <a:prstGeom prst="rect">
                  <a:avLst/>
                </a:prstGeom>
                <a:blipFill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7022"/>
            <a:chOff x="7746826" y="1673622"/>
            <a:chExt cx="3747033" cy="41670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9136B87-EC30-F210-AE58-E3790F6FD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15023"/>
              <a:ext cx="3675816" cy="3625621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174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6</cp:revision>
  <dcterms:created xsi:type="dcterms:W3CDTF">2022-08-03T20:41:07Z</dcterms:created>
  <dcterms:modified xsi:type="dcterms:W3CDTF">2022-08-23T14:14:34Z</dcterms:modified>
</cp:coreProperties>
</file>